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rimson Pro Semi Bold" panose="020B0604020202020204" charset="0"/>
      <p:regular r:id="rId11"/>
    </p:embeddedFont>
    <p:embeddedFont>
      <p:font typeface="Heebo" pitchFamily="2" charset="-79"/>
      <p:regular r:id="rId12"/>
      <p:bold r:id="rId13"/>
    </p:embeddedFont>
    <p:embeddedFont>
      <p:font typeface="Heebo Bold" pitchFamily="2" charset="-79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65331D-A84F-9AF9-980B-964870058A70}" v="35" dt="2024-10-05T10:05:28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7AA384-2015-4BC2-860B-22A5FCDB687A}" type="datetimeFigureOut"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BF5D4-D6C4-48F8-A432-B195F909BD9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79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9889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Interactive NASA Earth Observation Data Experience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2447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Earth's interconnected systems and the impact of climate change.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7966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5862757"/>
            <a:ext cx="157114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200" b="1" dirty="0">
                <a:solidFill>
                  <a:srgbClr val="4C4C4D"/>
                </a:solidFill>
                <a:latin typeface="Heebo Bold"/>
                <a:ea typeface="Heebo Bold" pitchFamily="34" charset="-122"/>
                <a:cs typeface="Heebo Bold"/>
              </a:rPr>
              <a:t>by Joel Johnson </a:t>
            </a:r>
            <a:r>
              <a:rPr lang="en-US" sz="2200" b="1" dirty="0" err="1">
                <a:solidFill>
                  <a:srgbClr val="4C4C4D"/>
                </a:solidFill>
                <a:latin typeface="Heebo Bold"/>
                <a:ea typeface="Heebo Bold" pitchFamily="34" charset="-122"/>
                <a:cs typeface="Heebo Bold"/>
              </a:rPr>
              <a:t>Kochukoikkal</a:t>
            </a:r>
            <a:endParaRPr lang="en-US" sz="2200" dirty="0" err="1">
              <a:latin typeface="Heebo Bold"/>
              <a:cs typeface="Heebo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Visualizing Earth's Interconnected Systems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Atmosphere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Weather patterns and climate change.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Oceans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Sea levels, currents, and marine life.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15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Land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5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Biodiversity, agriculture, and natural resources.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725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Educating the Public on Climate Change Impacts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24971"/>
            <a:ext cx="30480" cy="4737378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200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8801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559510" y="2965133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851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Rising Temperatures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422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Heatwaves, melting glaciers, and sea level rise.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65379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4138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535936" y="4498896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Extreme Weather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87596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Hurricanes, floods, droughts, and wildfires.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8755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476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538436" y="6032659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19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Biodiversity Loss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09730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Species extinction, habitat destruction, and ecosystem collapse.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DA0A99-4B2A-7643-A58A-A83EC8771309}"/>
              </a:ext>
            </a:extLst>
          </p:cNvPr>
          <p:cNvSpPr/>
          <p:nvPr/>
        </p:nvSpPr>
        <p:spPr>
          <a:xfrm>
            <a:off x="12570345" y="7675014"/>
            <a:ext cx="1914892" cy="44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1054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Harnessing NASA's Earth Observation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Satellites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Continuous monitoring of Earth's systems.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Sensors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Collecting data on various environmental factors.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Predicting future changes and impacts.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492C04-20B0-D35A-819E-0481052DCF6F}"/>
              </a:ext>
            </a:extLst>
          </p:cNvPr>
          <p:cNvSpPr/>
          <p:nvPr/>
        </p:nvSpPr>
        <p:spPr>
          <a:xfrm>
            <a:off x="12570345" y="7675014"/>
            <a:ext cx="1914892" cy="44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Designing a Visually Engaging Interactive Tool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Visualization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Clear and intuitive presentation of data.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Interactive Elements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 users to explore data and make connections.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User Experience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Accessible and engaging for a broad audience.</a:t>
            </a:r>
            <a:endParaRPr lang="en-US" sz="17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DDA09-29AA-2801-0B25-E6557B72EA45}"/>
              </a:ext>
            </a:extLst>
          </p:cNvPr>
          <p:cNvSpPr/>
          <p:nvPr/>
        </p:nvSpPr>
        <p:spPr>
          <a:xfrm>
            <a:off x="12570345" y="7675014"/>
            <a:ext cx="1914892" cy="44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512" y="551736"/>
            <a:ext cx="7739777" cy="1253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Fostering a Deeper Public Connection with the Earth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512" y="2106573"/>
            <a:ext cx="501491" cy="50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8512" y="280868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Global Perspective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8512" y="324242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Understanding Earth as a interconnected system.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512" y="4165283"/>
            <a:ext cx="501491" cy="5014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8512" y="4867394"/>
            <a:ext cx="2726174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Environmental Awareness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8512" y="5301139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Recognizing the impact of human actions on the planet.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512" y="6223992"/>
            <a:ext cx="501491" cy="5014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8512" y="692610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Inspiration for Action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8512" y="7359848"/>
            <a:ext cx="7739777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Motivating individuals to take action for a sustainable future.</a:t>
            </a:r>
            <a:endParaRPr lang="en-US" sz="15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491615-CC7D-8A3B-817F-FF9D05E948E7}"/>
              </a:ext>
            </a:extLst>
          </p:cNvPr>
          <p:cNvSpPr/>
          <p:nvPr/>
        </p:nvSpPr>
        <p:spPr>
          <a:xfrm>
            <a:off x="12570345" y="7675014"/>
            <a:ext cx="1914892" cy="44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70252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Exploring Interactive Formats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474500" y="3576042"/>
            <a:ext cx="1216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Web Apps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Accessible and user-friendly interface.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342602" y="3576042"/>
            <a:ext cx="1688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Animations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Visually engaging and dynamic storytelling.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453426" y="5274231"/>
            <a:ext cx="16383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VR Experiences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Immersive and engaging exploration of Earth's systems.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B5DAB4-EFD6-2EE1-E623-83D73974DC7D}"/>
              </a:ext>
            </a:extLst>
          </p:cNvPr>
          <p:cNvSpPr/>
          <p:nvPr/>
        </p:nvSpPr>
        <p:spPr>
          <a:xfrm>
            <a:off x="12570345" y="7675014"/>
            <a:ext cx="1914892" cy="447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359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Call to Action: Empowering the Public to Understand and 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71317"/>
            <a:ext cx="7556421" cy="2244685"/>
          </a:xfrm>
          <a:prstGeom prst="roundRect">
            <a:avLst>
              <a:gd name="adj" fmla="val 15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878937"/>
            <a:ext cx="7540347" cy="222944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4022646"/>
            <a:ext cx="2055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Learn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9057" y="4513064"/>
            <a:ext cx="205573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NASA's data and gain insights into Earth's systems.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546038" y="4022646"/>
            <a:ext cx="20519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Share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546038" y="4513064"/>
            <a:ext cx="205192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Spread awareness about climate change and its impacts.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59210" y="4022646"/>
            <a:ext cx="2055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59210" y="4513064"/>
            <a:ext cx="205573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Make sustainable choices and advocate for change.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10</cp:revision>
  <dcterms:created xsi:type="dcterms:W3CDTF">2024-10-05T04:31:06Z</dcterms:created>
  <dcterms:modified xsi:type="dcterms:W3CDTF">2024-10-05T10:05:36Z</dcterms:modified>
</cp:coreProperties>
</file>